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9" r:id="rId3"/>
  </p:sldIdLst>
  <p:sldSz cx="9144000" cy="5148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138"/>
    <a:srgbClr val="0060AC"/>
    <a:srgbClr val="29BABF"/>
    <a:srgbClr val="25B6BE"/>
    <a:srgbClr val="148CB6"/>
    <a:srgbClr val="567A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56" d="100"/>
          <a:sy n="156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>
        <p:scale>
          <a:sx n="102" d="100"/>
          <a:sy n="102" d="100"/>
        </p:scale>
        <p:origin x="4208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DBAD77A-8380-8447-80E3-068261159B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4DDD6-1AFA-B142-9CFA-1A540EF282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3ED25-63F2-3645-9F56-0DB12408D752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483F46-CAE5-E049-A17D-7AEF3F74AA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7973E9-301A-4041-9E87-81AC9DC307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90361-5130-1B4D-BC65-960B18CC1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109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E14B4-A643-9348-975A-FC79323132DE}" type="datetimeFigureOut">
              <a:rPr lang="en-US" smtClean="0"/>
              <a:t>1/31/2024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8975" y="1143000"/>
            <a:ext cx="5480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401DE-D4BC-4E47-B2E0-B79594B9F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468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91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983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974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966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957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949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940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932" algn="l" defTabSz="6859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06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2552"/>
            <a:ext cx="6858000" cy="179235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4030"/>
            <a:ext cx="6858000" cy="1242971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ED5A1BE5-9CEA-E044-8C94-50366FD76F99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2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8D123066-752E-1E42-82EA-9707D523B21A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1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097"/>
            <a:ext cx="1971675" cy="436291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097"/>
            <a:ext cx="5800725" cy="436291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8D1491AA-FB9C-624B-9F77-9305D84D2E36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31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1605" y="228387"/>
            <a:ext cx="8599018" cy="527180"/>
          </a:xfrm>
        </p:spPr>
        <p:txBody>
          <a:bodyPr>
            <a:normAutofit/>
          </a:bodyPr>
          <a:lstStyle>
            <a:lvl1pPr>
              <a:defRPr sz="3000" b="0" i="0">
                <a:gradFill flip="none" rotWithShape="1">
                  <a:gsLst>
                    <a:gs pos="0">
                      <a:srgbClr val="0060AC"/>
                    </a:gs>
                    <a:gs pos="47000">
                      <a:srgbClr val="29BABF"/>
                    </a:gs>
                    <a:gs pos="100000">
                      <a:srgbClr val="0060AC"/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atin typeface="HelveticaNeueLT Std Lt" panose="020B04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1604" y="1150611"/>
            <a:ext cx="8599019" cy="3266526"/>
          </a:xfrm>
        </p:spPr>
        <p:txBody>
          <a:bodyPr>
            <a:normAutofit/>
          </a:bodyPr>
          <a:lstStyle>
            <a:lvl1pPr>
              <a:defRPr sz="1400" b="0" i="0">
                <a:latin typeface="HelveticaNeueLT Std Lt" panose="020B0403020202020204" pitchFamily="34" charset="0"/>
              </a:defRPr>
            </a:lvl1pPr>
            <a:lvl2pPr>
              <a:defRPr sz="1400" b="0" i="0">
                <a:latin typeface="HelveticaNeueLT Std Lt" panose="020B0403020202020204" pitchFamily="34" charset="0"/>
              </a:defRPr>
            </a:lvl2pPr>
            <a:lvl3pPr>
              <a:defRPr sz="1400" b="0" i="0">
                <a:latin typeface="HelveticaNeueLT Std Lt" panose="020B0403020202020204" pitchFamily="34" charset="0"/>
              </a:defRPr>
            </a:lvl3pPr>
            <a:lvl4pPr>
              <a:defRPr sz="1400" b="0" i="0">
                <a:latin typeface="HelveticaNeueLT Std Lt" panose="020B0403020202020204" pitchFamily="34" charset="0"/>
              </a:defRPr>
            </a:lvl4pPr>
            <a:lvl5pPr>
              <a:defRPr sz="1400" b="0" i="0">
                <a:latin typeface="HelveticaNeueLT Std Lt" panose="020B0403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B79765-5CDF-A941-B53E-313EA487B506}"/>
              </a:ext>
            </a:extLst>
          </p:cNvPr>
          <p:cNvSpPr txBox="1"/>
          <p:nvPr userDrawn="1"/>
        </p:nvSpPr>
        <p:spPr>
          <a:xfrm>
            <a:off x="271604" y="50518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35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3491"/>
            <a:ext cx="7886700" cy="2141534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5285"/>
            <a:ext cx="7886700" cy="112618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63D14EAE-C04B-744A-B0B3-9426DF633480}" type="datetime1">
              <a:rPr lang="en-US" smtClean="0"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16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486"/>
            <a:ext cx="3886200" cy="3266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0486"/>
            <a:ext cx="3886200" cy="3266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A5E5F43A-091C-CB46-8564-2289398A568E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1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4098"/>
            <a:ext cx="7886700" cy="99509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2040"/>
            <a:ext cx="3868340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80546"/>
            <a:ext cx="3868340" cy="276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2040"/>
            <a:ext cx="3887391" cy="61850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546"/>
            <a:ext cx="3887391" cy="276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52FBEC01-2A17-BF45-B8C4-8879C179C763}" type="datetime1">
              <a:rPr lang="en-US" smtClean="0"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9D67799C-E64E-474C-B06E-84DA58EEE9E2}" type="datetime1">
              <a:rPr lang="en-US" smtClean="0"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01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3DA69C99-B2B0-AE4E-83EB-97106F44B43D}" type="datetime1">
              <a:rPr lang="en-US" smtClean="0"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46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1255"/>
            <a:ext cx="4629150" cy="365860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52619FAA-0927-FB42-AF9C-53C8F6EC1A8D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3218"/>
            <a:ext cx="2949178" cy="120126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1255"/>
            <a:ext cx="4629150" cy="365860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4479"/>
            <a:ext cx="2949178" cy="286133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C43B7DB2-7A60-674B-A5F2-385A96D17437}" type="datetime1">
              <a:rPr lang="en-US" smtClean="0"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71678"/>
            <a:ext cx="3086100" cy="27409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71678"/>
            <a:ext cx="2057400" cy="274097"/>
          </a:xfrm>
          <a:prstGeom prst="rect">
            <a:avLst/>
          </a:prstGeom>
        </p:spPr>
        <p:txBody>
          <a:bodyPr/>
          <a:lstStyle/>
          <a:p>
            <a:fld id="{1CDBAE7B-88BA-F34C-820D-A5CB087FB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20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098"/>
            <a:ext cx="7886700" cy="995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486"/>
            <a:ext cx="7886700" cy="32665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D2F418-956C-5AF2-7198-355AE03AC13C}"/>
              </a:ext>
            </a:extLst>
          </p:cNvPr>
          <p:cNvSpPr/>
          <p:nvPr userDrawn="1"/>
        </p:nvSpPr>
        <p:spPr>
          <a:xfrm>
            <a:off x="0" y="4710313"/>
            <a:ext cx="9144000" cy="437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12" descr="Logo&#10;&#10;Description automatically generated">
            <a:extLst>
              <a:ext uri="{FF2B5EF4-FFF2-40B4-BE49-F238E27FC236}">
                <a16:creationId xmlns:a16="http://schemas.microsoft.com/office/drawing/2014/main" id="{10326F67-BCD3-7822-2B30-B54801A0763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181129" y="4785010"/>
            <a:ext cx="689494" cy="269731"/>
          </a:xfrm>
          <a:prstGeom prst="rect">
            <a:avLst/>
          </a:prstGeom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6EAB6A3-7DE3-CA9C-94F3-B9FAD7871516}"/>
              </a:ext>
            </a:extLst>
          </p:cNvPr>
          <p:cNvSpPr txBox="1">
            <a:spLocks/>
          </p:cNvSpPr>
          <p:nvPr userDrawn="1"/>
        </p:nvSpPr>
        <p:spPr>
          <a:xfrm>
            <a:off x="271604" y="4771024"/>
            <a:ext cx="2057400" cy="2740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b="0" i="0" kern="1200">
                <a:solidFill>
                  <a:schemeClr val="bg1">
                    <a:lumMod val="65000"/>
                  </a:schemeClr>
                </a:solidFill>
                <a:latin typeface="HelveticaNeueLT Std" panose="020B0604020202020204" pitchFamily="34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#</a:t>
            </a:r>
            <a:r>
              <a:rPr lang="en-US" dirty="0" err="1"/>
              <a:t>SensorsConverge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8B66E22-E58D-EC35-D6B6-09946455A9CD}"/>
              </a:ext>
            </a:extLst>
          </p:cNvPr>
          <p:cNvCxnSpPr>
            <a:cxnSpLocks/>
          </p:cNvCxnSpPr>
          <p:nvPr userDrawn="1"/>
        </p:nvCxnSpPr>
        <p:spPr>
          <a:xfrm>
            <a:off x="0" y="4701536"/>
            <a:ext cx="9144000" cy="0"/>
          </a:xfrm>
          <a:prstGeom prst="line">
            <a:avLst/>
          </a:prstGeom>
          <a:ln w="15875">
            <a:gradFill>
              <a:gsLst>
                <a:gs pos="0">
                  <a:srgbClr val="0060AC"/>
                </a:gs>
                <a:gs pos="54000">
                  <a:srgbClr val="29BABF"/>
                </a:gs>
                <a:gs pos="100000">
                  <a:srgbClr val="0060AC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1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1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8EE7D7-8F34-AC53-B1F1-BAF0F9B8D09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2381"/>
            <a:ext cx="9144000" cy="5143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1D8E884-1F76-E54B-A0EB-DB89B33802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258" y="2141490"/>
            <a:ext cx="6858000" cy="865281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9A41D-2B67-F049-B215-96C4ED99B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258" y="3075892"/>
            <a:ext cx="6858000" cy="650717"/>
          </a:xfrm>
        </p:spPr>
        <p:txBody>
          <a:bodyPr>
            <a:normAutofit/>
          </a:bodyPr>
          <a:lstStyle/>
          <a:p>
            <a:pPr algn="l"/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24–26, 2024 | Santa Clara, CA</a:t>
            </a:r>
          </a:p>
        </p:txBody>
      </p:sp>
      <p:pic>
        <p:nvPicPr>
          <p:cNvPr id="7" name="Picture 6" descr="Icon&#10;&#10;Description automatically generated with low confidence">
            <a:extLst>
              <a:ext uri="{FF2B5EF4-FFF2-40B4-BE49-F238E27FC236}">
                <a16:creationId xmlns:a16="http://schemas.microsoft.com/office/drawing/2014/main" id="{74F2604D-C167-0B4D-9B16-B0C45DABE4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258" y="369860"/>
            <a:ext cx="2211859" cy="865281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E86AEEE8-8B31-3C49-8AAC-79ABD9D23021}"/>
              </a:ext>
            </a:extLst>
          </p:cNvPr>
          <p:cNvSpPr txBox="1">
            <a:spLocks/>
          </p:cNvSpPr>
          <p:nvPr/>
        </p:nvSpPr>
        <p:spPr>
          <a:xfrm>
            <a:off x="246972" y="4819223"/>
            <a:ext cx="6858000" cy="2240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HelveticaNeueLT Std" panose="020B0604020202020204" pitchFamily="34" charset="0"/>
              </a:rPr>
              <a:t>#</a:t>
            </a:r>
            <a:r>
              <a:rPr lang="en-US" sz="1100" dirty="0" err="1">
                <a:solidFill>
                  <a:schemeClr val="bg1"/>
                </a:solidFill>
                <a:latin typeface="HelveticaNeueLT Std" panose="020B0604020202020204" pitchFamily="34" charset="0"/>
              </a:rPr>
              <a:t>SensorsConverge</a:t>
            </a:r>
            <a:endParaRPr lang="en-US" sz="1100" dirty="0">
              <a:solidFill>
                <a:schemeClr val="bg1"/>
              </a:solidFill>
              <a:latin typeface="HelveticaNeueLT St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9FF4F-DEDF-F911-67BC-6586CFC36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9E066-D20E-95A7-FD0B-D22287CE2401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365D7-8F4E-57D4-ED90-B7E7E05F6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14</Words>
  <Application>Microsoft Office PowerPoint</Application>
  <PresentationFormat>Custom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Insert Title Here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Wolfgang, Tracey</dc:creator>
  <cp:lastModifiedBy>Matt Poor</cp:lastModifiedBy>
  <cp:revision>9</cp:revision>
  <dcterms:created xsi:type="dcterms:W3CDTF">2021-03-31T02:25:41Z</dcterms:created>
  <dcterms:modified xsi:type="dcterms:W3CDTF">2024-01-31T14:55:25Z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2021-03-31T02:25:42Z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4e8d6a3f-6b73-4d37-bbf7-f74877e883d5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</Properties>
</file>