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9" r:id="rId7"/>
  </p:sldIdLst>
  <p:sldSz cx="9144000" cy="5148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1C51"/>
    <a:srgbClr val="29BABF"/>
    <a:srgbClr val="0F2138"/>
    <a:srgbClr val="0060AC"/>
    <a:srgbClr val="25B6BE"/>
    <a:srgbClr val="148CB6"/>
    <a:srgbClr val="567A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673"/>
  </p:normalViewPr>
  <p:slideViewPr>
    <p:cSldViewPr snapToGrid="0" snapToObjects="1">
      <p:cViewPr varScale="1">
        <p:scale>
          <a:sx n="154" d="100"/>
          <a:sy n="154" d="100"/>
        </p:scale>
        <p:origin x="344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>
        <p:scale>
          <a:sx n="102" d="100"/>
          <a:sy n="102" d="100"/>
        </p:scale>
        <p:origin x="4208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DBAD77A-8380-8447-80E3-068261159B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4DDD6-1AFA-B142-9CFA-1A540EF282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3ED25-63F2-3645-9F56-0DB12408D752}" type="datetimeFigureOut">
              <a:rPr lang="en-US" smtClean="0"/>
              <a:t>2/5/24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483F46-CAE5-E049-A17D-7AEF3F74AA2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7973E9-301A-4041-9E87-81AC9DC3079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90361-5130-1B4D-BC65-960B18CC1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109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E14B4-A643-9348-975A-FC79323132DE}" type="datetimeFigureOut">
              <a:rPr lang="en-US" smtClean="0"/>
              <a:t>2/5/24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1143000"/>
            <a:ext cx="5480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401DE-D4BC-4E47-B2E0-B79594B9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468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91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983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974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966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957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949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940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932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106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2552"/>
            <a:ext cx="6858000" cy="1792358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4030"/>
            <a:ext cx="6858000" cy="124297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1BE5-9CEA-E044-8C94-50366FD76F99}" type="datetime1">
              <a:rPr lang="en-US" smtClean="0"/>
              <a:t>2/5/24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AE7B-88BA-F34C-820D-A5CB087F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26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098"/>
            <a:ext cx="7886700" cy="99509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3066-752E-1E42-82EA-9707D523B21A}" type="datetime1">
              <a:rPr lang="en-US" smtClean="0"/>
              <a:t>2/5/24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AE7B-88BA-F34C-820D-A5CB087F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1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097"/>
            <a:ext cx="1971675" cy="436291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097"/>
            <a:ext cx="5800725" cy="436291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91AA-FB9C-624B-9F77-9305D84D2E36}" type="datetime1">
              <a:rPr lang="en-US" smtClean="0"/>
              <a:t>2/5/24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AE7B-88BA-F34C-820D-A5CB087F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31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1605" y="228387"/>
            <a:ext cx="8599018" cy="5271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="0" i="0">
                <a:solidFill>
                  <a:srgbClr val="2C1C51"/>
                </a:solidFill>
                <a:latin typeface="HelveticaNeueLT Std Lt" panose="020B04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71604" y="1150611"/>
            <a:ext cx="8599019" cy="3266526"/>
          </a:xfrm>
        </p:spPr>
        <p:txBody>
          <a:bodyPr>
            <a:normAutofit/>
          </a:bodyPr>
          <a:lstStyle>
            <a:lvl1pPr>
              <a:defRPr sz="1400" b="0" i="0">
                <a:latin typeface="HelveticaNeueLT Std Lt" panose="020B0403020202020204" pitchFamily="34" charset="0"/>
              </a:defRPr>
            </a:lvl1pPr>
            <a:lvl2pPr>
              <a:defRPr sz="1400" b="0" i="0">
                <a:latin typeface="HelveticaNeueLT Std Lt" panose="020B0403020202020204" pitchFamily="34" charset="0"/>
              </a:defRPr>
            </a:lvl2pPr>
            <a:lvl3pPr>
              <a:defRPr sz="1400" b="0" i="0">
                <a:latin typeface="HelveticaNeueLT Std Lt" panose="020B0403020202020204" pitchFamily="34" charset="0"/>
              </a:defRPr>
            </a:lvl3pPr>
            <a:lvl4pPr>
              <a:defRPr sz="1400" b="0" i="0">
                <a:latin typeface="HelveticaNeueLT Std Lt" panose="020B0403020202020204" pitchFamily="34" charset="0"/>
              </a:defRPr>
            </a:lvl4pPr>
            <a:lvl5pPr>
              <a:defRPr sz="1400" b="0" i="0">
                <a:latin typeface="HelveticaNeueLT Std Lt" panose="020B04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B79765-5CDF-A941-B53E-313EA487B506}"/>
              </a:ext>
            </a:extLst>
          </p:cNvPr>
          <p:cNvSpPr txBox="1"/>
          <p:nvPr userDrawn="1"/>
        </p:nvSpPr>
        <p:spPr>
          <a:xfrm>
            <a:off x="271604" y="50518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Content Placeholder 12">
            <a:extLst>
              <a:ext uri="{FF2B5EF4-FFF2-40B4-BE49-F238E27FC236}">
                <a16:creationId xmlns:a16="http://schemas.microsoft.com/office/drawing/2014/main" id="{8F0DA76A-B0C6-0543-A842-A8F274CD8C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925480" y="4552047"/>
            <a:ext cx="1026919" cy="364876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6DF7927-7550-C347-88E7-6B0893738476}"/>
              </a:ext>
            </a:extLst>
          </p:cNvPr>
          <p:cNvCxnSpPr>
            <a:cxnSpLocks/>
          </p:cNvCxnSpPr>
          <p:nvPr userDrawn="1"/>
        </p:nvCxnSpPr>
        <p:spPr>
          <a:xfrm>
            <a:off x="271604" y="890255"/>
            <a:ext cx="8599019" cy="0"/>
          </a:xfrm>
          <a:prstGeom prst="line">
            <a:avLst/>
          </a:prstGeom>
          <a:ln w="15875">
            <a:gradFill>
              <a:gsLst>
                <a:gs pos="0">
                  <a:srgbClr val="0060AC"/>
                </a:gs>
                <a:gs pos="54000">
                  <a:srgbClr val="29BABF"/>
                </a:gs>
                <a:gs pos="100000">
                  <a:srgbClr val="0060AC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35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3491"/>
            <a:ext cx="7886700" cy="2141534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5285"/>
            <a:ext cx="7886700" cy="112618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4EAE-C04B-744A-B0B3-9426DF633480}" type="datetime1">
              <a:rPr lang="en-US" smtClean="0"/>
              <a:t>2/5/24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AE7B-88BA-F34C-820D-A5CB087F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16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0486"/>
            <a:ext cx="3886200" cy="32665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0486"/>
            <a:ext cx="3886200" cy="32665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F43A-091C-CB46-8564-2289398A568E}" type="datetime1">
              <a:rPr lang="en-US" smtClean="0"/>
              <a:t>2/5/24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AE7B-88BA-F34C-820D-A5CB087FB4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8A58172-39D8-6CF2-3441-A1A8B44E0A15}"/>
              </a:ext>
            </a:extLst>
          </p:cNvPr>
          <p:cNvSpPr txBox="1">
            <a:spLocks/>
          </p:cNvSpPr>
          <p:nvPr userDrawn="1"/>
        </p:nvSpPr>
        <p:spPr>
          <a:xfrm>
            <a:off x="271605" y="228387"/>
            <a:ext cx="8599018" cy="5271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0" i="0" kern="1200">
                <a:solidFill>
                  <a:srgbClr val="2C1C51"/>
                </a:solidFill>
                <a:latin typeface="HelveticaNeueLT Std Lt" panose="020B0403020202020204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1A517E-17FB-C989-4D55-73E5F855AEF4}"/>
              </a:ext>
            </a:extLst>
          </p:cNvPr>
          <p:cNvCxnSpPr>
            <a:cxnSpLocks/>
          </p:cNvCxnSpPr>
          <p:nvPr userDrawn="1"/>
        </p:nvCxnSpPr>
        <p:spPr>
          <a:xfrm>
            <a:off x="271604" y="890255"/>
            <a:ext cx="8599019" cy="0"/>
          </a:xfrm>
          <a:prstGeom prst="line">
            <a:avLst/>
          </a:prstGeom>
          <a:ln w="15875">
            <a:gradFill>
              <a:gsLst>
                <a:gs pos="0">
                  <a:srgbClr val="0060AC"/>
                </a:gs>
                <a:gs pos="54000">
                  <a:srgbClr val="29BABF"/>
                </a:gs>
                <a:gs pos="100000">
                  <a:srgbClr val="0060AC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421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2040"/>
            <a:ext cx="3868340" cy="61850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80546"/>
            <a:ext cx="3868340" cy="276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2040"/>
            <a:ext cx="3887391" cy="61850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80546"/>
            <a:ext cx="3887391" cy="276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EC01-2A17-BF45-B8C4-8879C179C763}" type="datetime1">
              <a:rPr lang="en-US" smtClean="0"/>
              <a:t>2/5/24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AE7B-88BA-F34C-820D-A5CB087FB4A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0103E35-0C43-6EDF-170E-1898E5C5D7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1605" y="228387"/>
            <a:ext cx="8599018" cy="5271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="0" i="0">
                <a:solidFill>
                  <a:srgbClr val="2C1C51"/>
                </a:solidFill>
                <a:latin typeface="HelveticaNeueLT Std Lt" panose="020B04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E1F1AF7-EAF6-E271-1F6C-52BD594E57F4}"/>
              </a:ext>
            </a:extLst>
          </p:cNvPr>
          <p:cNvCxnSpPr>
            <a:cxnSpLocks/>
          </p:cNvCxnSpPr>
          <p:nvPr userDrawn="1"/>
        </p:nvCxnSpPr>
        <p:spPr>
          <a:xfrm>
            <a:off x="271604" y="890255"/>
            <a:ext cx="8599019" cy="0"/>
          </a:xfrm>
          <a:prstGeom prst="line">
            <a:avLst/>
          </a:prstGeom>
          <a:ln w="15875">
            <a:gradFill>
              <a:gsLst>
                <a:gs pos="0">
                  <a:srgbClr val="0060AC"/>
                </a:gs>
                <a:gs pos="54000">
                  <a:srgbClr val="29BABF"/>
                </a:gs>
                <a:gs pos="100000">
                  <a:srgbClr val="0060AC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2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799C-E64E-474C-B06E-84DA58EEE9E2}" type="datetime1">
              <a:rPr lang="en-US" smtClean="0"/>
              <a:t>2/5/24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AE7B-88BA-F34C-820D-A5CB087FB4A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7657793-49E3-6C90-39C4-F6E931239F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1605" y="228387"/>
            <a:ext cx="8599018" cy="5271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="0" i="0">
                <a:solidFill>
                  <a:srgbClr val="2C1C51"/>
                </a:solidFill>
                <a:latin typeface="HelveticaNeueLT Std Lt" panose="020B04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948F639-F2C4-044E-9136-F6832E78D5BF}"/>
              </a:ext>
            </a:extLst>
          </p:cNvPr>
          <p:cNvCxnSpPr>
            <a:cxnSpLocks/>
          </p:cNvCxnSpPr>
          <p:nvPr userDrawn="1"/>
        </p:nvCxnSpPr>
        <p:spPr>
          <a:xfrm>
            <a:off x="271604" y="890255"/>
            <a:ext cx="8599019" cy="0"/>
          </a:xfrm>
          <a:prstGeom prst="line">
            <a:avLst/>
          </a:prstGeom>
          <a:ln w="15875">
            <a:gradFill>
              <a:gsLst>
                <a:gs pos="0">
                  <a:srgbClr val="0060AC"/>
                </a:gs>
                <a:gs pos="54000">
                  <a:srgbClr val="29BABF"/>
                </a:gs>
                <a:gs pos="100000">
                  <a:srgbClr val="0060AC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501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9C99-B2B0-AE4E-83EB-97106F44B43D}" type="datetime1">
              <a:rPr lang="en-US" smtClean="0"/>
              <a:t>2/5/24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AE7B-88BA-F34C-820D-A5CB087F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66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218"/>
            <a:ext cx="2949178" cy="120126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1255"/>
            <a:ext cx="4629150" cy="365860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4479"/>
            <a:ext cx="2949178" cy="286133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9FAA-0927-FB42-AF9C-53C8F6EC1A8D}" type="datetime1">
              <a:rPr lang="en-US" smtClean="0"/>
              <a:t>2/5/24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AE7B-88BA-F34C-820D-A5CB087F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7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218"/>
            <a:ext cx="2949178" cy="120126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1255"/>
            <a:ext cx="4629150" cy="365860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4479"/>
            <a:ext cx="2949178" cy="286133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7DB2-7A60-674B-A5F2-385A96D17437}" type="datetime1">
              <a:rPr lang="en-US" smtClean="0"/>
              <a:t>2/5/24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AE7B-88BA-F34C-820D-A5CB087F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0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70486"/>
            <a:ext cx="7886700" cy="32665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384CF-8781-7447-BE82-295080F0BC1B}" type="datetime1">
              <a:rPr lang="en-US" smtClean="0"/>
              <a:t>2/5/24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BAE7B-88BA-F34C-820D-A5CB087FB4A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EA2BFE3-6137-E197-EF3F-BD9DE0E9EF94}"/>
              </a:ext>
            </a:extLst>
          </p:cNvPr>
          <p:cNvSpPr txBox="1">
            <a:spLocks/>
          </p:cNvSpPr>
          <p:nvPr userDrawn="1"/>
        </p:nvSpPr>
        <p:spPr>
          <a:xfrm>
            <a:off x="271605" y="228387"/>
            <a:ext cx="8599018" cy="52718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0" i="0" kern="1200">
                <a:solidFill>
                  <a:srgbClr val="2C1C51"/>
                </a:solidFill>
                <a:latin typeface="HelveticaNeueLT Std Lt" panose="020B0403020202020204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CBF0831-9B2E-5385-19A9-41F8FBACB9C3}"/>
              </a:ext>
            </a:extLst>
          </p:cNvPr>
          <p:cNvCxnSpPr>
            <a:cxnSpLocks/>
          </p:cNvCxnSpPr>
          <p:nvPr userDrawn="1"/>
        </p:nvCxnSpPr>
        <p:spPr>
          <a:xfrm>
            <a:off x="271604" y="890255"/>
            <a:ext cx="8599019" cy="0"/>
          </a:xfrm>
          <a:prstGeom prst="line">
            <a:avLst/>
          </a:prstGeom>
          <a:ln w="15875">
            <a:gradFill>
              <a:gsLst>
                <a:gs pos="0">
                  <a:srgbClr val="0060AC"/>
                </a:gs>
                <a:gs pos="54000">
                  <a:srgbClr val="29BABF"/>
                </a:gs>
                <a:gs pos="100000">
                  <a:srgbClr val="0060AC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91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1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7966D59-89AE-8745-BA06-1290EE7AA4E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254" y="181226"/>
            <a:ext cx="9144000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D8E884-1F76-E54B-A0EB-DB89B33802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4599" y="2141490"/>
            <a:ext cx="6858000" cy="865281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F9A41D-2B67-F049-B215-96C4ED99B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0258" y="3075892"/>
            <a:ext cx="6858000" cy="650717"/>
          </a:xfrm>
        </p:spPr>
        <p:txBody>
          <a:bodyPr>
            <a:normAutofit/>
          </a:bodyPr>
          <a:lstStyle/>
          <a:p>
            <a:pPr algn="l"/>
            <a:r>
              <a:rPr lang="en-US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24–26, 2024</a:t>
            </a:r>
            <a:r>
              <a:rPr lang="en-US" sz="1900" dirty="0">
                <a:solidFill>
                  <a:srgbClr val="29BA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lang="en-US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Denver, CO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F2604D-C167-0B4D-9B16-B0C45DABE42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10258" y="257839"/>
            <a:ext cx="2211859" cy="778574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E86AEEE8-8B31-3C49-8AAC-79ABD9D23021}"/>
              </a:ext>
            </a:extLst>
          </p:cNvPr>
          <p:cNvSpPr txBox="1">
            <a:spLocks/>
          </p:cNvSpPr>
          <p:nvPr/>
        </p:nvSpPr>
        <p:spPr>
          <a:xfrm>
            <a:off x="410258" y="4666381"/>
            <a:ext cx="6858000" cy="2240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chemeClr val="bg1"/>
                </a:solidFill>
                <a:latin typeface="HelveticaNeueLT Std" panose="020B0604020202020204" pitchFamily="34" charset="0"/>
              </a:rPr>
              <a:t>#</a:t>
            </a:r>
            <a:r>
              <a:rPr lang="en-US" sz="1100" dirty="0" err="1">
                <a:solidFill>
                  <a:schemeClr val="bg1"/>
                </a:solidFill>
                <a:latin typeface="HelveticaNeueLT Std" panose="020B0604020202020204" pitchFamily="34" charset="0"/>
              </a:rPr>
              <a:t>StreamTVShow</a:t>
            </a:r>
            <a:endParaRPr lang="en-US" sz="1100" dirty="0">
              <a:solidFill>
                <a:schemeClr val="bg1"/>
              </a:solidFill>
              <a:latin typeface="HelveticaNeueLT Std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33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FAF04-697F-D949-856B-C38E2ACB9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 with content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5F1A1CA-3915-ECCB-9ADB-BE0E4338C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A19EE905-AA0B-2F43-2C6B-C4836168FB8A}"/>
              </a:ext>
            </a:extLst>
          </p:cNvPr>
          <p:cNvSpPr txBox="1">
            <a:spLocks/>
          </p:cNvSpPr>
          <p:nvPr/>
        </p:nvSpPr>
        <p:spPr>
          <a:xfrm>
            <a:off x="410258" y="4666381"/>
            <a:ext cx="6858000" cy="2240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latin typeface="HelveticaNeueLT Std" panose="020B0604020202020204" pitchFamily="34" charset="0"/>
              </a:rPr>
              <a:t>#</a:t>
            </a:r>
            <a:r>
              <a:rPr lang="en-US" sz="1100" dirty="0" err="1">
                <a:latin typeface="HelveticaNeueLT Std" panose="020B0604020202020204" pitchFamily="34" charset="0"/>
              </a:rPr>
              <a:t>StreamTVShow</a:t>
            </a:r>
            <a:endParaRPr lang="en-US" sz="1100" dirty="0">
              <a:latin typeface="HelveticaNeueLT Std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04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FAE9338-26B9-FA72-2A3A-1A47D49B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A9EC48-E69B-2C40-032F-FDD265D7F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2AEAD749-3E5D-5875-B439-81B01844E9F4}"/>
              </a:ext>
            </a:extLst>
          </p:cNvPr>
          <p:cNvSpPr txBox="1">
            <a:spLocks/>
          </p:cNvSpPr>
          <p:nvPr/>
        </p:nvSpPr>
        <p:spPr>
          <a:xfrm>
            <a:off x="410258" y="4666381"/>
            <a:ext cx="6858000" cy="2240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latin typeface="HelveticaNeueLT Std" panose="020B0604020202020204" pitchFamily="34" charset="0"/>
              </a:rPr>
              <a:t>#</a:t>
            </a:r>
            <a:r>
              <a:rPr lang="en-US" sz="1100" dirty="0" err="1">
                <a:latin typeface="HelveticaNeueLT Std" panose="020B0604020202020204" pitchFamily="34" charset="0"/>
              </a:rPr>
              <a:t>StreamTVShow</a:t>
            </a:r>
            <a:endParaRPr lang="en-US" sz="1100" dirty="0">
              <a:latin typeface="HelveticaNeueLT Std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160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6a1fdd6-fc08-4fe4-be01-c70e9f7296de">
      <Terms xmlns="http://schemas.microsoft.com/office/infopath/2007/PartnerControls"/>
    </lcf76f155ced4ddcb4097134ff3c332f>
    <_ip_UnifiedCompliancePolicyUIAction xmlns="http://schemas.microsoft.com/sharepoint/v3" xsi:nil="true"/>
    <TaxCatchAll xmlns="ebe629ce-135c-4ca7-ad3a-0b38e6a35d70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0E813DC37BE9468F314B29681CB5F8" ma:contentTypeVersion="18" ma:contentTypeDescription="Create a new document." ma:contentTypeScope="" ma:versionID="df7e441a68c2ce0cdcd8e5e69b104732">
  <xsd:schema xmlns:xsd="http://www.w3.org/2001/XMLSchema" xmlns:xs="http://www.w3.org/2001/XMLSchema" xmlns:p="http://schemas.microsoft.com/office/2006/metadata/properties" xmlns:ns1="http://schemas.microsoft.com/sharepoint/v3" xmlns:ns2="96a1fdd6-fc08-4fe4-be01-c70e9f7296de" xmlns:ns3="ebe629ce-135c-4ca7-ad3a-0b38e6a35d70" targetNamespace="http://schemas.microsoft.com/office/2006/metadata/properties" ma:root="true" ma:fieldsID="67db1fb82862ff55a644b8e28a522bf9" ns1:_="" ns2:_="" ns3:_="">
    <xsd:import namespace="http://schemas.microsoft.com/sharepoint/v3"/>
    <xsd:import namespace="96a1fdd6-fc08-4fe4-be01-c70e9f7296de"/>
    <xsd:import namespace="ebe629ce-135c-4ca7-ad3a-0b38e6a35d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a1fdd6-fc08-4fe4-be01-c70e9f7296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a60c5b1-1cdc-4d59-b23f-65b08423fc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e629ce-135c-4ca7-ad3a-0b38e6a35d7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9675985-eb1e-4cf3-95ca-6eb36b1732df}" ma:internalName="TaxCatchAll" ma:showField="CatchAllData" ma:web="ebe629ce-135c-4ca7-ad3a-0b38e6a35d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D47DDB-CAD3-4B87-AD57-5397C0284C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6924CC-5FCE-45A4-BB09-B5ECF6C900F1}">
  <ds:schemaRefs>
    <ds:schemaRef ds:uri="http://schemas.microsoft.com/office/2006/documentManagement/types"/>
    <ds:schemaRef ds:uri="http://purl.org/dc/dcmitype/"/>
    <ds:schemaRef ds:uri="ebe629ce-135c-4ca7-ad3a-0b38e6a35d70"/>
    <ds:schemaRef ds:uri="http://schemas.openxmlformats.org/package/2006/metadata/core-properties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96a1fdd6-fc08-4fe4-be01-c70e9f7296de"/>
    <ds:schemaRef ds:uri="http://schemas.microsoft.com/sharepoint/v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CCBEBA7-BA64-4489-A432-BA3F737D1A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6a1fdd6-fc08-4fe4-be01-c70e9f7296de"/>
    <ds:schemaRef ds:uri="ebe629ce-135c-4ca7-ad3a-0b38e6a35d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1345</TotalTime>
  <Words>20</Words>
  <Application>Microsoft Macintosh PowerPoint</Application>
  <PresentationFormat>Custom</PresentationFormat>
  <Paragraphs>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HelveticaNeueLT Std</vt:lpstr>
      <vt:lpstr>HelveticaNeueLT Std Lt</vt:lpstr>
      <vt:lpstr>Office Theme</vt:lpstr>
      <vt:lpstr>Insert Title Here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Title Here</dc:title>
  <dc:creator>Wolfgang, Tracey</dc:creator>
  <cp:lastModifiedBy>Sarah Joy Lagunzad</cp:lastModifiedBy>
  <cp:revision>9</cp:revision>
  <dcterms:created xsi:type="dcterms:W3CDTF">2021-03-31T02:25:41Z</dcterms:created>
  <dcterms:modified xsi:type="dcterms:W3CDTF">2024-02-05T18:37:17Z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2021-03-31T02:25:42Z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4e8d6a3f-6b73-4d37-bbf7-f74877e883d5</vt:lpwstr>
  </property>
  <property fmtid="{D5CDD505-2E9C-101B-9397-08002B2CF9AE}" pid="8" name="MSIP_Label_2bbab825-a111-45e4-86a1-18cee0005896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Information Classification: General</vt:lpwstr>
  </property>
  <property fmtid="{D5CDD505-2E9C-101B-9397-08002B2CF9AE}" pid="11" name="ContentTypeId">
    <vt:lpwstr>0x010100430E813DC37BE9468F314B29681CB5F8</vt:lpwstr>
  </property>
</Properties>
</file>